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79" r:id="rId4"/>
    <p:sldId id="300" r:id="rId5"/>
    <p:sldId id="275" r:id="rId6"/>
    <p:sldId id="282" r:id="rId7"/>
    <p:sldId id="278" r:id="rId8"/>
    <p:sldId id="301" r:id="rId9"/>
    <p:sldId id="283" r:id="rId10"/>
    <p:sldId id="288" r:id="rId11"/>
    <p:sldId id="302" r:id="rId12"/>
    <p:sldId id="274" r:id="rId13"/>
    <p:sldId id="289" r:id="rId14"/>
    <p:sldId id="270" r:id="rId15"/>
    <p:sldId id="272" r:id="rId16"/>
    <p:sldId id="258" r:id="rId17"/>
    <p:sldId id="257" r:id="rId18"/>
    <p:sldId id="304" r:id="rId19"/>
    <p:sldId id="303" r:id="rId20"/>
    <p:sldId id="305" r:id="rId21"/>
    <p:sldId id="297" r:id="rId22"/>
    <p:sldId id="299" r:id="rId23"/>
    <p:sldId id="260" r:id="rId24"/>
  </p:sldIdLst>
  <p:sldSz cx="12192000" cy="6858000"/>
  <p:notesSz cx="6889750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 autoAdjust="0"/>
    <p:restoredTop sz="93182" autoAdjust="0"/>
  </p:normalViewPr>
  <p:slideViewPr>
    <p:cSldViewPr showGuides="1">
      <p:cViewPr varScale="1">
        <p:scale>
          <a:sx n="91" d="100"/>
          <a:sy n="91" d="100"/>
        </p:scale>
        <p:origin x="728" y="176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07438C09-52C8-E244-A6D3-4B20B6F647FD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2597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F3C0BB2D-473E-4001-AEF2-40B6F6C8E08C}" type="datetimeFigureOut">
              <a:rPr lang="de-CH" smtClean="0"/>
              <a:t>11.06.20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597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Perchè</a:t>
            </a:r>
            <a:r>
              <a:rPr lang="it-IT" baseline="0" dirty="0"/>
              <a:t> ho scelto </a:t>
            </a:r>
            <a:r>
              <a:rPr lang="it-IT" baseline="0" dirty="0" err="1"/>
              <a:t>cloudflare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9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791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Thank you for your attention.</a:t>
            </a:r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087439"/>
            <a:ext cx="11328400" cy="5140325"/>
          </a:xfrm>
          <a:solidFill>
            <a:schemeClr val="bg1">
              <a:lumMod val="95000"/>
            </a:schemeClr>
          </a:solidFill>
        </p:spPr>
        <p:txBody>
          <a:bodyPr tIns="57600"/>
          <a:lstStyle>
            <a:lvl1pPr marL="627063" indent="-541338">
              <a:buFont typeface="+mj-lt"/>
              <a:buAutoNum type="arabicPeriod"/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1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73" r:id="rId4"/>
    <p:sldLayoutId id="2147483662" r:id="rId5"/>
    <p:sldLayoutId id="2147483670" r:id="rId6"/>
    <p:sldLayoutId id="2147483652" r:id="rId7"/>
    <p:sldLayoutId id="2147483654" r:id="rId8"/>
    <p:sldLayoutId id="2147483655" r:id="rId9"/>
    <p:sldLayoutId id="2147483664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Terraform + GCP + GitLab = Image Registry in dieci minuti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dirty="0"/>
              <a:t>Presentazione LPI</a:t>
            </a:r>
          </a:p>
          <a:p>
            <a:r>
              <a:rPr lang="it-CH" dirty="0"/>
              <a:t>Niccolò Zuccolo, CSCS</a:t>
            </a:r>
          </a:p>
          <a:p>
            <a:r>
              <a:rPr lang="it-CH" dirty="0"/>
              <a:t>12 giugno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0257C-3834-624C-B4C3-86B3FEEDBE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4979353"/>
            <a:ext cx="1498600" cy="16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F12A8202-13CC-8744-816C-9D43E73A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74" y="130212"/>
            <a:ext cx="6704293" cy="37711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D80A2-CAE4-8644-8B86-8673425A7224}"/>
              </a:ext>
            </a:extLst>
          </p:cNvPr>
          <p:cNvSpPr txBox="1"/>
          <p:nvPr/>
        </p:nvSpPr>
        <p:spPr>
          <a:xfrm>
            <a:off x="2958735" y="2513738"/>
            <a:ext cx="31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Progetto </a:t>
            </a:r>
            <a:r>
              <a:rPr lang="it-IT" dirty="0" err="1"/>
              <a:t>Terraform</a:t>
            </a:r>
            <a:endParaRPr lang="it-I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67AF8-AA67-5846-A8B1-4FDBB7B54E3F}"/>
              </a:ext>
            </a:extLst>
          </p:cNvPr>
          <p:cNvCxnSpPr>
            <a:cxnSpLocks/>
          </p:cNvCxnSpPr>
          <p:nvPr/>
        </p:nvCxnSpPr>
        <p:spPr>
          <a:xfrm>
            <a:off x="4655839" y="2015794"/>
            <a:ext cx="69411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36E614-A014-AC43-BA3B-9C37DE637289}"/>
              </a:ext>
            </a:extLst>
          </p:cNvPr>
          <p:cNvCxnSpPr>
            <a:cxnSpLocks/>
          </p:cNvCxnSpPr>
          <p:nvPr/>
        </p:nvCxnSpPr>
        <p:spPr>
          <a:xfrm>
            <a:off x="6816080" y="2015794"/>
            <a:ext cx="69411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7462C95-AD95-9A4F-88AC-B7599955C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1" y="3381013"/>
            <a:ext cx="8143494" cy="2722902"/>
          </a:xfrm>
          <a:prstGeom prst="rect">
            <a:avLst/>
          </a:prstGeom>
        </p:spPr>
      </p:pic>
      <p:sp>
        <p:nvSpPr>
          <p:cNvPr id="32" name="Titel 1">
            <a:extLst>
              <a:ext uri="{FF2B5EF4-FFF2-40B4-BE49-F238E27FC236}">
                <a16:creationId xmlns:a16="http://schemas.microsoft.com/office/drawing/2014/main" id="{66081528-DE55-524E-87E2-836653E8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/>
          <a:lstStyle/>
          <a:p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dell’infrastruttura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BC0E39B-87B3-054C-843D-9E2B45F11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4285563"/>
            <a:ext cx="3591326" cy="20201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E98BC0-E15C-9645-943E-39870603B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" y="4585892"/>
            <a:ext cx="1694262" cy="16942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B9786E-FAC8-8F43-878D-3B89126B7393}"/>
              </a:ext>
            </a:extLst>
          </p:cNvPr>
          <p:cNvSpPr txBox="1"/>
          <p:nvPr/>
        </p:nvSpPr>
        <p:spPr>
          <a:xfrm>
            <a:off x="963624" y="3933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Crea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9F1587-E96D-A34C-9864-66C219CEF60E}"/>
              </a:ext>
            </a:extLst>
          </p:cNvPr>
          <p:cNvSpPr txBox="1"/>
          <p:nvPr/>
        </p:nvSpPr>
        <p:spPr>
          <a:xfrm>
            <a:off x="10173101" y="392741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Distruggi</a:t>
            </a:r>
          </a:p>
        </p:txBody>
      </p:sp>
    </p:spTree>
    <p:extLst>
      <p:ext uri="{BB962C8B-B14F-4D97-AF65-F5344CB8AC3E}">
        <p14:creationId xmlns:p14="http://schemas.microsoft.com/office/powerpoint/2010/main" val="38495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66081528-DE55-524E-87E2-836653E8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/>
          <a:lstStyle/>
          <a:p>
            <a:r>
              <a:rPr lang="en-US" dirty="0" err="1"/>
              <a:t>Riscontro</a:t>
            </a:r>
            <a:r>
              <a:rPr lang="en-US" dirty="0"/>
              <a:t> in GCP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5A03D4-13FA-674B-815D-B71FC1076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69" y="908051"/>
            <a:ext cx="8827262" cy="55145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A5CF8A-173A-1442-88A8-3DC96CE03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03" y="1072159"/>
            <a:ext cx="8815836" cy="5507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3BE467-631B-9C45-8DE9-7B51F61C4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12" y="1226411"/>
            <a:ext cx="8831613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Impostazione</a:t>
            </a:r>
            <a:r>
              <a:rPr lang="en-US" dirty="0"/>
              <a:t> del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dockerbox.ch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b="1" dirty="0"/>
              <a:t>dockerbox.ch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acquistato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Hostpoint</a:t>
            </a:r>
            <a:endParaRPr lang="en-US" dirty="0"/>
          </a:p>
          <a:p>
            <a:r>
              <a:rPr lang="en-US" dirty="0"/>
              <a:t>Il nameserver del </a:t>
            </a:r>
            <a:r>
              <a:rPr lang="en-US" dirty="0" err="1"/>
              <a:t>dominio</a:t>
            </a:r>
            <a:r>
              <a:rPr lang="en-US" dirty="0"/>
              <a:t> è </a:t>
            </a:r>
            <a:r>
              <a:rPr lang="en-US" dirty="0" err="1"/>
              <a:t>Cloudflare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B5501-67BE-0E44-9EF9-8BBAA379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1484"/>
            <a:ext cx="2110854" cy="77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B89BC-A90F-B641-BAFE-E42A14A01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6" y="2420888"/>
            <a:ext cx="3388885" cy="1429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6CC47C-5253-FD48-91E2-48069BBD87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750407"/>
            <a:ext cx="4196606" cy="1712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2F98D-2F8A-A94A-8B94-B6E4302459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0" y="3753856"/>
            <a:ext cx="4511824" cy="2091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59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6675-8C6A-C242-B53E-94E46B26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Ora possiamo recarci su dockerbox.ch!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DFFE7-8E55-6341-BB4C-3E15A3EF2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DB685-09B1-ED48-AC0A-606E46363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CDAD60-6D6A-3D41-B77F-7240337687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35" y="1484784"/>
            <a:ext cx="8624529" cy="438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01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1216-EB95-6F4E-A6F8-134127097E78}"/>
              </a:ext>
            </a:extLst>
          </p:cNvPr>
          <p:cNvSpPr txBox="1"/>
          <p:nvPr/>
        </p:nvSpPr>
        <p:spPr>
          <a:xfrm>
            <a:off x="6480043" y="3904166"/>
            <a:ext cx="49311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t-IT" sz="2000" b="1" dirty="0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Che cosa controlla M/</a:t>
            </a:r>
            <a:r>
              <a:rPr lang="it-IT" sz="2000" b="1" dirty="0" err="1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Monit</a:t>
            </a:r>
            <a:r>
              <a:rPr lang="it-IT" sz="2000" b="1" dirty="0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Controllo</a:t>
            </a:r>
            <a:r>
              <a:rPr lang="en-US" sz="2000" dirty="0"/>
              <a:t> </a:t>
            </a:r>
            <a:r>
              <a:rPr lang="en-US" sz="2000" dirty="0" err="1"/>
              <a:t>stato</a:t>
            </a:r>
            <a:r>
              <a:rPr lang="en-US" sz="2000" dirty="0"/>
              <a:t> SSH_D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Controllo</a:t>
            </a:r>
            <a:r>
              <a:rPr lang="en-US" sz="2000" dirty="0"/>
              <a:t> </a:t>
            </a:r>
            <a:r>
              <a:rPr lang="en-US" sz="2000" dirty="0" err="1"/>
              <a:t>stato</a:t>
            </a:r>
            <a:r>
              <a:rPr lang="en-US" sz="2000" dirty="0"/>
              <a:t> porta 80 (GitLab 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Controllo</a:t>
            </a:r>
            <a:r>
              <a:rPr lang="en-US" sz="2000" dirty="0"/>
              <a:t> </a:t>
            </a:r>
            <a:r>
              <a:rPr lang="en-US" sz="2000" dirty="0" err="1"/>
              <a:t>utilizzo</a:t>
            </a:r>
            <a:r>
              <a:rPr lang="en-US" sz="2000" dirty="0"/>
              <a:t> CPU e RAM</a:t>
            </a:r>
          </a:p>
          <a:p>
            <a:endParaRPr lang="it-IT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155D9-FA41-AA4E-AA8C-0845DD021476}"/>
              </a:ext>
            </a:extLst>
          </p:cNvPr>
          <p:cNvSpPr txBox="1"/>
          <p:nvPr/>
        </p:nvSpPr>
        <p:spPr>
          <a:xfrm>
            <a:off x="1271464" y="3904166"/>
            <a:ext cx="34900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t-IT" sz="2000" b="1" dirty="0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Che cosa monitora </a:t>
            </a:r>
            <a:r>
              <a:rPr lang="it-IT" sz="2000" b="1" dirty="0" err="1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Ossec</a:t>
            </a:r>
            <a:r>
              <a:rPr lang="it-IT" sz="2000" b="1" dirty="0">
                <a:latin typeface="Helvetica" pitchFamily="2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File integrity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Rootkit detection</a:t>
            </a:r>
          </a:p>
          <a:p>
            <a:endParaRPr lang="it-IT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F1038-C249-C14B-BB05-628B39AC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3761"/>
            <a:ext cx="1107069" cy="110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5D072-9C79-2C4D-90D6-DE9AB9369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269229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1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notifiche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spedire</a:t>
            </a:r>
            <a:r>
              <a:rPr lang="en-US" dirty="0"/>
              <a:t> le email di </a:t>
            </a:r>
            <a:r>
              <a:rPr lang="en-US" dirty="0" err="1"/>
              <a:t>notifica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Postfix</a:t>
            </a:r>
          </a:p>
          <a:p>
            <a:r>
              <a:rPr lang="en-US" dirty="0"/>
              <a:t>Postfix </a:t>
            </a:r>
            <a:r>
              <a:rPr lang="en-US" dirty="0" err="1"/>
              <a:t>utilizza</a:t>
            </a:r>
            <a:r>
              <a:rPr lang="en-US" dirty="0"/>
              <a:t> un account Gmail come server di </a:t>
            </a:r>
            <a:r>
              <a:rPr lang="en-US" dirty="0" err="1"/>
              <a:t>uscita</a:t>
            </a:r>
            <a:endParaRPr lang="en-US" dirty="0"/>
          </a:p>
          <a:p>
            <a:r>
              <a:rPr lang="en-US" dirty="0"/>
              <a:t>I software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vogliono</a:t>
            </a:r>
            <a:r>
              <a:rPr lang="en-US" dirty="0"/>
              <a:t> </a:t>
            </a:r>
            <a:r>
              <a:rPr lang="en-US" dirty="0" err="1"/>
              <a:t>inviare</a:t>
            </a:r>
            <a:r>
              <a:rPr lang="en-US" dirty="0"/>
              <a:t> email </a:t>
            </a:r>
            <a:r>
              <a:rPr lang="en-US" dirty="0" err="1"/>
              <a:t>fanno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a Postfix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A769C-EC26-594D-8EF0-0BD28BF27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18" y="2780928"/>
            <a:ext cx="7939164" cy="32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Vantaggi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infrastruttura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Vantaggi</a:t>
            </a:r>
            <a:r>
              <a:rPr lang="en-US" dirty="0"/>
              <a:t> </a:t>
            </a:r>
            <a:r>
              <a:rPr lang="en-US" dirty="0" err="1"/>
              <a:t>principali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Velocità</a:t>
            </a:r>
            <a:r>
              <a:rPr lang="en-US" dirty="0"/>
              <a:t> (</a:t>
            </a:r>
            <a:r>
              <a:rPr lang="en-US" dirty="0" err="1"/>
              <a:t>adatta</a:t>
            </a:r>
            <a:r>
              <a:rPr lang="en-US" dirty="0"/>
              <a:t>, </a:t>
            </a:r>
            <a:r>
              <a:rPr lang="en-US" dirty="0" err="1"/>
              <a:t>applica</a:t>
            </a:r>
            <a:r>
              <a:rPr lang="en-US" dirty="0"/>
              <a:t>)</a:t>
            </a:r>
          </a:p>
          <a:p>
            <a:r>
              <a:rPr lang="en-US" dirty="0" err="1"/>
              <a:t>Riproducibilità</a:t>
            </a:r>
            <a:r>
              <a:rPr lang="en-US" dirty="0"/>
              <a:t> (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)</a:t>
            </a:r>
          </a:p>
          <a:p>
            <a:r>
              <a:rPr lang="en-US" dirty="0" err="1"/>
              <a:t>Scalabilità</a:t>
            </a:r>
            <a:r>
              <a:rPr lang="en-US" dirty="0"/>
              <a:t> (</a:t>
            </a:r>
            <a:r>
              <a:rPr lang="en-US" dirty="0" err="1"/>
              <a:t>distruggi</a:t>
            </a:r>
            <a:r>
              <a:rPr lang="en-US" dirty="0"/>
              <a:t>, </a:t>
            </a:r>
            <a:r>
              <a:rPr lang="en-US" dirty="0" err="1"/>
              <a:t>modifica</a:t>
            </a:r>
            <a:r>
              <a:rPr lang="en-US" dirty="0"/>
              <a:t>, </a:t>
            </a:r>
            <a:r>
              <a:rPr lang="en-US" dirty="0" err="1"/>
              <a:t>applica</a:t>
            </a:r>
            <a:r>
              <a:rPr lang="en-US" dirty="0"/>
              <a:t>)</a:t>
            </a:r>
          </a:p>
          <a:p>
            <a:r>
              <a:rPr lang="en-US" dirty="0" err="1"/>
              <a:t>Economicità</a:t>
            </a:r>
            <a:r>
              <a:rPr lang="en-US" dirty="0"/>
              <a:t> (</a:t>
            </a:r>
            <a:r>
              <a:rPr lang="en-US" dirty="0" err="1"/>
              <a:t>paghi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</a:t>
            </a:r>
            <a:r>
              <a:rPr lang="en-US" dirty="0"/>
              <a:t>)</a:t>
            </a:r>
          </a:p>
          <a:p>
            <a:r>
              <a:rPr lang="en-US" dirty="0" err="1"/>
              <a:t>Versatilità</a:t>
            </a:r>
            <a:r>
              <a:rPr lang="en-US" dirty="0"/>
              <a:t> (GCP, AWS, Azure </a:t>
            </a:r>
            <a:r>
              <a:rPr lang="en-US" dirty="0" err="1"/>
              <a:t>ecc</a:t>
            </a:r>
            <a:r>
              <a:rPr lang="en-US" dirty="0"/>
              <a:t>.)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65485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sviluppi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Utilizzare</a:t>
            </a:r>
            <a:r>
              <a:rPr lang="en-US" dirty="0"/>
              <a:t> “Object Storage” </a:t>
            </a:r>
            <a:r>
              <a:rPr lang="en-US" i="1" dirty="0"/>
              <a:t>(</a:t>
            </a:r>
            <a:r>
              <a:rPr lang="en-US" i="1" dirty="0" err="1"/>
              <a:t>salvare</a:t>
            </a:r>
            <a:r>
              <a:rPr lang="en-US" i="1" dirty="0"/>
              <a:t> </a:t>
            </a:r>
            <a:r>
              <a:rPr lang="it-IT" i="1" dirty="0"/>
              <a:t>i</a:t>
            </a:r>
            <a:r>
              <a:rPr lang="en-US" i="1" dirty="0"/>
              <a:t> </a:t>
            </a:r>
            <a:r>
              <a:rPr lang="en-US" i="1" dirty="0" err="1"/>
              <a:t>dati</a:t>
            </a:r>
            <a:r>
              <a:rPr lang="en-US" i="1" dirty="0"/>
              <a:t> al di </a:t>
            </a:r>
            <a:r>
              <a:rPr lang="en-US" i="1" dirty="0" err="1"/>
              <a:t>fuori</a:t>
            </a:r>
            <a:r>
              <a:rPr lang="en-US" i="1" dirty="0"/>
              <a:t> della VM)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script (</a:t>
            </a:r>
            <a:r>
              <a:rPr lang="en-US" dirty="0" err="1"/>
              <a:t>Ossec</a:t>
            </a:r>
            <a:r>
              <a:rPr lang="en-US" dirty="0"/>
              <a:t>, Mail, M/</a:t>
            </a:r>
            <a:r>
              <a:rPr lang="en-US" dirty="0" err="1"/>
              <a:t>Monit</a:t>
            </a:r>
            <a:r>
              <a:rPr lang="en-US" dirty="0"/>
              <a:t>) in bootstrap.sh </a:t>
            </a:r>
            <a:r>
              <a:rPr lang="en-US" i="1" dirty="0"/>
              <a:t>(</a:t>
            </a:r>
            <a:r>
              <a:rPr lang="en-US" i="1" dirty="0" err="1"/>
              <a:t>automazione</a:t>
            </a:r>
            <a:r>
              <a:rPr lang="en-US" i="1" dirty="0"/>
              <a:t>)</a:t>
            </a:r>
          </a:p>
          <a:p>
            <a:r>
              <a:rPr lang="en-US" dirty="0" err="1"/>
              <a:t>Implementare</a:t>
            </a:r>
            <a:r>
              <a:rPr lang="en-US" dirty="0"/>
              <a:t> un “Load Balancer” </a:t>
            </a:r>
            <a:r>
              <a:rPr lang="en-US" i="1" dirty="0"/>
              <a:t>(</a:t>
            </a:r>
            <a:r>
              <a:rPr lang="en-US" i="1" dirty="0" err="1"/>
              <a:t>distributore</a:t>
            </a:r>
            <a:r>
              <a:rPr lang="en-US" i="1" dirty="0"/>
              <a:t> di </a:t>
            </a:r>
            <a:r>
              <a:rPr lang="en-US" i="1" dirty="0" err="1"/>
              <a:t>carico</a:t>
            </a:r>
            <a:r>
              <a:rPr lang="en-US" i="1" dirty="0"/>
              <a:t> sui server e </a:t>
            </a:r>
            <a:r>
              <a:rPr lang="en-US" i="1" dirty="0" err="1"/>
              <a:t>permettere</a:t>
            </a:r>
            <a:r>
              <a:rPr lang="en-US" i="1" dirty="0"/>
              <a:t> server down)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46B44-954A-C842-99F3-B434C4E5E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11" y="1916832"/>
            <a:ext cx="1124744" cy="11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6C634-57D9-AA48-9A8D-DCBC98AAD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1916832"/>
            <a:ext cx="1124744" cy="1124744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273270E9-ADE2-9A4A-BC15-52D5A6F3C52D}"/>
              </a:ext>
            </a:extLst>
          </p:cNvPr>
          <p:cNvSpPr/>
          <p:nvPr/>
        </p:nvSpPr>
        <p:spPr>
          <a:xfrm>
            <a:off x="5615947" y="2276872"/>
            <a:ext cx="748685" cy="401487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91591-A88E-0C48-8663-ED28AC04D5BE}"/>
              </a:ext>
            </a:extLst>
          </p:cNvPr>
          <p:cNvSpPr txBox="1"/>
          <p:nvPr/>
        </p:nvSpPr>
        <p:spPr>
          <a:xfrm>
            <a:off x="4085996" y="308553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Istanza virtuale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445DD-1373-6F46-A143-B4A7A4C5EF6D}"/>
              </a:ext>
            </a:extLst>
          </p:cNvPr>
          <p:cNvSpPr txBox="1"/>
          <p:nvPr/>
        </p:nvSpPr>
        <p:spPr>
          <a:xfrm>
            <a:off x="6227269" y="308553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Object Storage</a:t>
            </a:r>
          </a:p>
        </p:txBody>
      </p:sp>
    </p:spTree>
    <p:extLst>
      <p:ext uri="{BB962C8B-B14F-4D97-AF65-F5344CB8AC3E}">
        <p14:creationId xmlns:p14="http://schemas.microsoft.com/office/powerpoint/2010/main" val="11673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Introduzione</a:t>
            </a:r>
          </a:p>
          <a:p>
            <a:r>
              <a:rPr lang="it-IT" dirty="0"/>
              <a:t>Che cosa è stato installato</a:t>
            </a:r>
          </a:p>
          <a:p>
            <a:r>
              <a:rPr lang="it-IT" dirty="0"/>
              <a:t>Come è stato implementato</a:t>
            </a:r>
          </a:p>
          <a:p>
            <a:r>
              <a:rPr lang="it-IT" dirty="0"/>
              <a:t>Vantaggi di questa infrastruttura</a:t>
            </a:r>
          </a:p>
          <a:p>
            <a:r>
              <a:rPr lang="it-IT" dirty="0"/>
              <a:t>Sviluppi futuri</a:t>
            </a:r>
          </a:p>
          <a:p>
            <a:r>
              <a:rPr lang="it-IT" dirty="0"/>
              <a:t>Conclusioni e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662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Conclusioni e demo</a:t>
            </a:r>
          </a:p>
        </p:txBody>
      </p:sp>
    </p:spTree>
    <p:extLst>
      <p:ext uri="{BB962C8B-B14F-4D97-AF65-F5344CB8AC3E}">
        <p14:creationId xmlns:p14="http://schemas.microsoft.com/office/powerpoint/2010/main" val="123635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progetto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sviluppato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rispetto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tempistiche</a:t>
            </a:r>
            <a:r>
              <a:rPr lang="en-US" dirty="0"/>
              <a:t> </a:t>
            </a:r>
            <a:r>
              <a:rPr lang="en-US" dirty="0" err="1"/>
              <a:t>predefinite</a:t>
            </a:r>
            <a:endParaRPr lang="en-US" dirty="0"/>
          </a:p>
          <a:p>
            <a:r>
              <a:rPr lang="it-IT" dirty="0"/>
              <a:t>Durante l’esecuzione del progetto ho avuto occasione di ampliare le mie competenze</a:t>
            </a:r>
            <a:endParaRPr lang="en-US" dirty="0"/>
          </a:p>
          <a:p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trovate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a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formulate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mandato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2807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Infrastruttura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Google Cloud Platform</a:t>
            </a:r>
          </a:p>
          <a:p>
            <a:r>
              <a:rPr lang="en-US" dirty="0"/>
              <a:t>Post </a:t>
            </a:r>
            <a:r>
              <a:rPr lang="en-US" dirty="0" err="1"/>
              <a:t>installazione</a:t>
            </a:r>
            <a:r>
              <a:rPr lang="en-US" dirty="0"/>
              <a:t> di </a:t>
            </a:r>
            <a:r>
              <a:rPr lang="en-US" dirty="0" err="1"/>
              <a:t>GitLab</a:t>
            </a:r>
            <a:endParaRPr lang="en-US" dirty="0"/>
          </a:p>
          <a:p>
            <a:r>
              <a:rPr lang="en-US" dirty="0" err="1"/>
              <a:t>Utilizzo</a:t>
            </a:r>
            <a:r>
              <a:rPr lang="en-US" dirty="0"/>
              <a:t> di GitLab come Container Registry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479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Grazie della </a:t>
            </a:r>
            <a:r>
              <a:rPr lang="en-US" dirty="0" err="1"/>
              <a:t>vostra</a:t>
            </a:r>
            <a:r>
              <a:rPr lang="en-US" dirty="0"/>
              <a:t> </a:t>
            </a:r>
            <a:r>
              <a:rPr lang="en-US" dirty="0" err="1"/>
              <a:t>attenzione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231568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Mandato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CH" dirty="0"/>
              <a:t>L’infrastruttura va creata in Google </a:t>
            </a:r>
            <a:r>
              <a:rPr lang="it-CH" dirty="0" err="1"/>
              <a:t>Cloud</a:t>
            </a:r>
            <a:r>
              <a:rPr lang="it-CH" dirty="0"/>
              <a:t> Platform</a:t>
            </a:r>
          </a:p>
          <a:p>
            <a:pPr lvl="0"/>
            <a:r>
              <a:rPr lang="it-CH" dirty="0"/>
              <a:t>L’infrastruttura deve essere definita in un file</a:t>
            </a:r>
          </a:p>
          <a:p>
            <a:pPr lvl="0"/>
            <a:r>
              <a:rPr lang="it-CH" dirty="0"/>
              <a:t>Devono esserci l’autenticazione e l’autorizzazione nel servizio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Backup</a:t>
            </a:r>
          </a:p>
          <a:p>
            <a:pPr lvl="0"/>
            <a:r>
              <a:rPr lang="en-US" dirty="0"/>
              <a:t>Firewall</a:t>
            </a:r>
          </a:p>
          <a:p>
            <a:pPr lvl="0"/>
            <a:r>
              <a:rPr lang="en-US" dirty="0"/>
              <a:t>Monitoring</a:t>
            </a:r>
          </a:p>
          <a:p>
            <a:pPr lvl="0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758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installato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3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software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C9486C-FD06-6042-9861-6627E4F6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Su computer locale</a:t>
            </a:r>
          </a:p>
          <a:p>
            <a:pPr lvl="1"/>
            <a:r>
              <a:rPr lang="it-IT" dirty="0" err="1"/>
              <a:t>Terraform</a:t>
            </a:r>
            <a:endParaRPr lang="it-IT" dirty="0"/>
          </a:p>
          <a:p>
            <a:pPr lvl="1"/>
            <a:r>
              <a:rPr lang="it-IT" dirty="0" err="1"/>
              <a:t>Docker</a:t>
            </a:r>
            <a:endParaRPr lang="it-IT" dirty="0"/>
          </a:p>
          <a:p>
            <a:r>
              <a:rPr lang="it-IT" dirty="0"/>
              <a:t>Su istanza in GCP</a:t>
            </a:r>
          </a:p>
          <a:p>
            <a:pPr lvl="1"/>
            <a:r>
              <a:rPr lang="it-IT" dirty="0" err="1"/>
              <a:t>GitLab</a:t>
            </a:r>
            <a:endParaRPr lang="it-IT" dirty="0"/>
          </a:p>
          <a:p>
            <a:pPr lvl="1"/>
            <a:r>
              <a:rPr lang="it-IT" dirty="0" err="1"/>
              <a:t>Ossec</a:t>
            </a:r>
            <a:endParaRPr lang="it-IT" dirty="0"/>
          </a:p>
          <a:p>
            <a:pPr lvl="1"/>
            <a:r>
              <a:rPr lang="it-IT" dirty="0"/>
              <a:t>M/</a:t>
            </a:r>
            <a:r>
              <a:rPr lang="it-IT" dirty="0" err="1"/>
              <a:t>Monit</a:t>
            </a:r>
            <a:endParaRPr lang="it-IT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E12992E-F682-C942-A639-098B0FA4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30" y="1772816"/>
            <a:ext cx="7483476" cy="35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4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/>
              <a:t>in Google </a:t>
            </a:r>
            <a:r>
              <a:rPr lang="en-US" dirty="0"/>
              <a:t>C</a:t>
            </a:r>
            <a:r>
              <a:rPr lang="en-US"/>
              <a:t>loud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Nome </a:t>
            </a:r>
            <a:r>
              <a:rPr lang="en-US" dirty="0" err="1"/>
              <a:t>progetto</a:t>
            </a:r>
            <a:r>
              <a:rPr lang="en-US" dirty="0"/>
              <a:t>: dockerbox-277106</a:t>
            </a:r>
          </a:p>
          <a:p>
            <a:r>
              <a:rPr lang="en-US" dirty="0" err="1"/>
              <a:t>Regione</a:t>
            </a:r>
            <a:r>
              <a:rPr lang="en-US" dirty="0"/>
              <a:t>: us-west1</a:t>
            </a:r>
          </a:p>
          <a:p>
            <a:pPr lvl="1"/>
            <a:r>
              <a:rPr lang="en-US" dirty="0"/>
              <a:t>Zona: b</a:t>
            </a:r>
          </a:p>
          <a:p>
            <a:r>
              <a:rPr lang="en-US" dirty="0"/>
              <a:t>Network VPC: </a:t>
            </a:r>
            <a:r>
              <a:rPr lang="en-US" dirty="0" err="1"/>
              <a:t>gitlab</a:t>
            </a:r>
            <a:r>
              <a:rPr lang="en-US" dirty="0"/>
              <a:t>-network</a:t>
            </a:r>
          </a:p>
          <a:p>
            <a:pPr lvl="1"/>
            <a:r>
              <a:rPr lang="en-US" dirty="0"/>
              <a:t>Firewall: </a:t>
            </a:r>
            <a:r>
              <a:rPr lang="en-US" dirty="0" err="1"/>
              <a:t>gitlab</a:t>
            </a:r>
            <a:r>
              <a:rPr lang="en-US" dirty="0"/>
              <a:t>-app-firewall</a:t>
            </a:r>
          </a:p>
          <a:p>
            <a:pPr lvl="1"/>
            <a:r>
              <a:rPr lang="en-US" dirty="0"/>
              <a:t>IP </a:t>
            </a:r>
            <a:r>
              <a:rPr lang="en-US" dirty="0" err="1"/>
              <a:t>statico</a:t>
            </a:r>
            <a:r>
              <a:rPr lang="en-US" dirty="0"/>
              <a:t>: </a:t>
            </a:r>
            <a:r>
              <a:rPr lang="en-US" dirty="0" err="1"/>
              <a:t>gitlab</a:t>
            </a:r>
            <a:r>
              <a:rPr lang="en-US" dirty="0"/>
              <a:t>-address</a:t>
            </a:r>
          </a:p>
          <a:p>
            <a:r>
              <a:rPr lang="en-US" dirty="0" err="1"/>
              <a:t>Istanza</a:t>
            </a:r>
            <a:r>
              <a:rPr lang="en-US" dirty="0"/>
              <a:t> CE: </a:t>
            </a:r>
            <a:r>
              <a:rPr lang="en-US" dirty="0" err="1"/>
              <a:t>gitlab</a:t>
            </a:r>
            <a:r>
              <a:rPr lang="en-US" dirty="0"/>
              <a:t>-VM-XXXX</a:t>
            </a:r>
          </a:p>
          <a:p>
            <a:pPr lvl="1"/>
            <a:r>
              <a:rPr lang="en-US" dirty="0"/>
              <a:t>CPU: 4 Core</a:t>
            </a:r>
          </a:p>
          <a:p>
            <a:pPr lvl="1"/>
            <a:r>
              <a:rPr lang="en-US" dirty="0"/>
              <a:t>Ram: 15 GB</a:t>
            </a:r>
          </a:p>
          <a:p>
            <a:pPr lvl="1"/>
            <a:r>
              <a:rPr lang="en-US" dirty="0"/>
              <a:t>HDD: 64 GB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75491-F028-B945-8FC6-BB5F4762C8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760"/>
            <a:ext cx="5133450" cy="4507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1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implementato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del </a:t>
            </a:r>
            <a:r>
              <a:rPr lang="en-US" dirty="0" err="1"/>
              <a:t>progetto</a:t>
            </a:r>
            <a:r>
              <a:rPr lang="en-US" dirty="0"/>
              <a:t> Terraform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E74CADF-F1FB-554F-B243-C85CC01C8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986164"/>
            <a:ext cx="1581391" cy="158139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53B1D-2056-FB44-A412-276BFBA6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36" y="2360915"/>
            <a:ext cx="953561" cy="953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7D6BF3-22A5-FE49-814B-70D79AA9F24B}"/>
              </a:ext>
            </a:extLst>
          </p:cNvPr>
          <p:cNvSpPr txBox="1"/>
          <p:nvPr/>
        </p:nvSpPr>
        <p:spPr>
          <a:xfrm>
            <a:off x="2381446" y="1641378"/>
            <a:ext cx="202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Cartella </a:t>
            </a:r>
            <a:r>
              <a:rPr lang="it-IT" dirty="0" err="1"/>
              <a:t>Terraform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EA5A0-31A3-A949-B06E-33538E73BD83}"/>
              </a:ext>
            </a:extLst>
          </p:cNvPr>
          <p:cNvSpPr txBox="1"/>
          <p:nvPr/>
        </p:nvSpPr>
        <p:spPr>
          <a:xfrm>
            <a:off x="2799697" y="2656676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key.json</a:t>
            </a:r>
            <a:endParaRPr lang="it-IT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C21927-D589-074C-8E13-DAEEEAB77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66" y="3386320"/>
            <a:ext cx="953561" cy="9535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5CE2C9-6089-4641-B61B-0E57EBCFEE94}"/>
              </a:ext>
            </a:extLst>
          </p:cNvPr>
          <p:cNvSpPr txBox="1"/>
          <p:nvPr/>
        </p:nvSpPr>
        <p:spPr>
          <a:xfrm>
            <a:off x="2858227" y="3682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main.tf</a:t>
            </a:r>
            <a:endParaRPr lang="it-IT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029E4E-B9E6-0A4C-97E9-D3AC22743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92" y="4413270"/>
            <a:ext cx="953561" cy="9535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8B389A-6960-CC46-8A40-D432C11EE269}"/>
              </a:ext>
            </a:extLst>
          </p:cNvPr>
          <p:cNvSpPr txBox="1"/>
          <p:nvPr/>
        </p:nvSpPr>
        <p:spPr>
          <a:xfrm>
            <a:off x="2867453" y="470903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bootstrap.sh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8BDD1B-54F9-FB43-8D14-5517C68E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20" y="1701409"/>
            <a:ext cx="4327778" cy="3647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C02961-6A6F-9746-9DFA-08FEF56568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157" y="1372291"/>
            <a:ext cx="953561" cy="953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A58D69-0D53-344C-8B3D-CAC6A98D442F}"/>
              </a:ext>
            </a:extLst>
          </p:cNvPr>
          <p:cNvSpPr txBox="1"/>
          <p:nvPr/>
        </p:nvSpPr>
        <p:spPr>
          <a:xfrm>
            <a:off x="10802715" y="17172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main.tf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2829320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CSCS">
  <a:themeElements>
    <a:clrScheme name="CSCS_Renato">
      <a:dk1>
        <a:sysClr val="windowText" lastClr="000000"/>
      </a:dk1>
      <a:lt1>
        <a:sysClr val="window" lastClr="FFFFFF"/>
      </a:lt1>
      <a:dk2>
        <a:srgbClr val="1F407A"/>
      </a:dk2>
      <a:lt2>
        <a:srgbClr val="E2001A"/>
      </a:lt2>
      <a:accent1>
        <a:srgbClr val="72791C"/>
      </a:accent1>
      <a:accent2>
        <a:srgbClr val="007A96"/>
      </a:accent2>
      <a:accent3>
        <a:srgbClr val="974806"/>
      </a:accent3>
      <a:accent4>
        <a:srgbClr val="800080"/>
      </a:accent4>
      <a:accent5>
        <a:srgbClr val="A78720"/>
      </a:accent5>
      <a:accent6>
        <a:srgbClr val="A60B16"/>
      </a:accent6>
      <a:hlink>
        <a:srgbClr val="A60B16"/>
      </a:hlink>
      <a:folHlink>
        <a:srgbClr val="A60B16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4E0818D-029D-A348-8DD1-46ACB2B0BADA}" vid="{BE833560-DF63-DE40-B4D4-0C988442263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458</Words>
  <Application>Microsoft Macintosh PowerPoint</Application>
  <PresentationFormat>Widescreen</PresentationFormat>
  <Paragraphs>131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</vt:lpstr>
      <vt:lpstr>Tahoma</vt:lpstr>
      <vt:lpstr>Times New Roman (Body CS)</vt:lpstr>
      <vt:lpstr>Wingdings</vt:lpstr>
      <vt:lpstr>PPT Template CSCS</vt:lpstr>
      <vt:lpstr>Terraform + GCP + GitLab = Image Registry in dieci minuti</vt:lpstr>
      <vt:lpstr>Indice</vt:lpstr>
      <vt:lpstr>Introduzione</vt:lpstr>
      <vt:lpstr>Mandato</vt:lpstr>
      <vt:lpstr>Che cosa è stato installato</vt:lpstr>
      <vt:lpstr>Scelta dei software</vt:lpstr>
      <vt:lpstr>Risorse utilizzate in Google Cloud</vt:lpstr>
      <vt:lpstr>Come è stato implementato</vt:lpstr>
      <vt:lpstr>File del progetto Terraform</vt:lpstr>
      <vt:lpstr>Esecuzione dell’infrastruttura</vt:lpstr>
      <vt:lpstr>Riscontro in GCP</vt:lpstr>
      <vt:lpstr>Impostazione del dominio dockerbox.ch</vt:lpstr>
      <vt:lpstr>Ora possiamo recarci su dockerbox.ch!</vt:lpstr>
      <vt:lpstr>Monitoring</vt:lpstr>
      <vt:lpstr>Funzionamento delle notifiche</vt:lpstr>
      <vt:lpstr>Vantaggi di questa infrastruttura</vt:lpstr>
      <vt:lpstr>Vantaggi principali</vt:lpstr>
      <vt:lpstr>Sviluppi futuri</vt:lpstr>
      <vt:lpstr>Possibili sviluppi</vt:lpstr>
      <vt:lpstr>Conclusioni e demo</vt:lpstr>
      <vt:lpstr>Conclusioni</vt:lpstr>
      <vt:lpstr>Demo</vt:lpstr>
      <vt:lpstr>Grazie della vostra attenzione!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Microsoft Office User</cp:lastModifiedBy>
  <cp:revision>253</cp:revision>
  <cp:lastPrinted>2020-06-11T13:48:56Z</cp:lastPrinted>
  <dcterms:created xsi:type="dcterms:W3CDTF">2020-06-08T09:19:26Z</dcterms:created>
  <dcterms:modified xsi:type="dcterms:W3CDTF">2020-06-11T16:06:55Z</dcterms:modified>
</cp:coreProperties>
</file>